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1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8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11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43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3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730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1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8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8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79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6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9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6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4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3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5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9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1FC0B-66EB-468B-8520-DF3D99DF8B7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CE59-9762-4313-80D8-3B91B24E1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22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3487" y="2601533"/>
            <a:ext cx="9128546" cy="1300767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«Великая </a:t>
            </a:r>
            <a:r>
              <a:rPr lang="ru-RU" sz="4000" dirty="0"/>
              <a:t>Отечественная </a:t>
            </a:r>
            <a:r>
              <a:rPr lang="ru-RU" sz="4000" dirty="0" smtClean="0"/>
              <a:t>война </a:t>
            </a:r>
            <a:r>
              <a:rPr lang="ru-RU" sz="4000" dirty="0"/>
              <a:t>на страницах художественной </a:t>
            </a:r>
            <a:r>
              <a:rPr lang="ru-RU" sz="4000" dirty="0" smtClean="0"/>
              <a:t>литературы»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7622" y="4649273"/>
            <a:ext cx="4829578" cy="1944710"/>
          </a:xfrm>
        </p:spPr>
        <p:txBody>
          <a:bodyPr/>
          <a:lstStyle/>
          <a:p>
            <a:r>
              <a:rPr lang="ru-RU" dirty="0" smtClean="0"/>
              <a:t>Выполнил: </a:t>
            </a:r>
            <a:r>
              <a:rPr lang="ru-RU" dirty="0" err="1" smtClean="0"/>
              <a:t>Скобелкин</a:t>
            </a:r>
            <a:r>
              <a:rPr lang="ru-RU" dirty="0" smtClean="0"/>
              <a:t> Никита, ученик </a:t>
            </a:r>
            <a:r>
              <a:rPr lang="ru-RU" dirty="0"/>
              <a:t>9 класса</a:t>
            </a:r>
          </a:p>
          <a:p>
            <a:r>
              <a:rPr lang="ru-RU" dirty="0" smtClean="0"/>
              <a:t>Руководитель: </a:t>
            </a:r>
            <a:r>
              <a:rPr lang="ru-RU" dirty="0" err="1" smtClean="0"/>
              <a:t>Огородова</a:t>
            </a:r>
            <a:r>
              <a:rPr lang="ru-RU" dirty="0" smtClean="0"/>
              <a:t> </a:t>
            </a:r>
            <a:r>
              <a:rPr lang="ru-RU" smtClean="0"/>
              <a:t>Вероника Владимировна,  </a:t>
            </a:r>
            <a:endParaRPr lang="ru-RU" dirty="0"/>
          </a:p>
          <a:p>
            <a:r>
              <a:rPr lang="ru-RU" dirty="0"/>
              <a:t>учитель русского языка и литературы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9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9" y="193184"/>
            <a:ext cx="4802993" cy="5527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039" y="1506828"/>
            <a:ext cx="5477814" cy="49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8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17" y="144150"/>
            <a:ext cx="5106473" cy="4234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66" y="1828800"/>
            <a:ext cx="5593724" cy="46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65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61" y="391465"/>
            <a:ext cx="5059588" cy="481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753" y="1269978"/>
            <a:ext cx="5257800" cy="50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2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33" y="237187"/>
            <a:ext cx="4781550" cy="528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05" y="1584102"/>
            <a:ext cx="5332927" cy="44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9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2" y="656823"/>
            <a:ext cx="10457646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954" y="2355692"/>
            <a:ext cx="522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2529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Война – это страшно!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2279560"/>
            <a:ext cx="5486399" cy="4159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85" y="2279560"/>
            <a:ext cx="5318974" cy="41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16" y="772732"/>
            <a:ext cx="7933387" cy="53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1.Поэзия </a:t>
            </a:r>
            <a:r>
              <a:rPr lang="ru-RU" dirty="0"/>
              <a:t>в годы войны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157024"/>
            <a:ext cx="4428991" cy="43983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797" y="2157024"/>
            <a:ext cx="5253729" cy="43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397" y="2044518"/>
            <a:ext cx="4958166" cy="4085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6" y="90152"/>
            <a:ext cx="5924284" cy="52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5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5" y="270457"/>
            <a:ext cx="5692349" cy="4468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79" y="2067060"/>
            <a:ext cx="5224885" cy="4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9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Константин Симонов «Жди меня…»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296" y="2137546"/>
            <a:ext cx="4534794" cy="4443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53" y="2137546"/>
            <a:ext cx="4342440" cy="44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 Твардовский «Василий Теркин»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73" r="15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854" y="2835846"/>
            <a:ext cx="5608806" cy="3603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7" y="2169448"/>
            <a:ext cx="4340180" cy="44889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31" y="2169448"/>
            <a:ext cx="4374793" cy="45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35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Судьба </a:t>
            </a:r>
            <a:r>
              <a:rPr lang="ru-RU" dirty="0"/>
              <a:t>русского война в рассказе Шолохова "Судьба человека"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73" y="2073499"/>
            <a:ext cx="4651533" cy="46492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85423" y="2317055"/>
            <a:ext cx="46822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Шолохов Михаил </a:t>
            </a:r>
            <a:r>
              <a:rPr lang="ru-RU" sz="3600" dirty="0" smtClean="0"/>
              <a:t>Александрович</a:t>
            </a:r>
          </a:p>
          <a:p>
            <a:r>
              <a:rPr lang="ru-RU" sz="3600" dirty="0" smtClean="0"/>
              <a:t>(1905 г.-1984г)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525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163</TotalTime>
  <Words>74</Words>
  <Application>Microsoft Office PowerPoint</Application>
  <PresentationFormat>Широкоэкранный</PresentationFormat>
  <Paragraphs>12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Берлин</vt:lpstr>
      <vt:lpstr>«Великая Отечественная война на страницах художественной литературы»</vt:lpstr>
      <vt:lpstr>Война – это страшно!</vt:lpstr>
      <vt:lpstr>Презентация PowerPoint</vt:lpstr>
      <vt:lpstr>1.Поэзия в годы войны</vt:lpstr>
      <vt:lpstr>Презентация PowerPoint</vt:lpstr>
      <vt:lpstr>Презентация PowerPoint</vt:lpstr>
      <vt:lpstr>Константин Симонов «Жди меня…»</vt:lpstr>
      <vt:lpstr>Александр Твардовский «Василий Теркин»</vt:lpstr>
      <vt:lpstr>2. Судьба русского война в рассказе Шолохова "Судьба человека"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 на страницах художественной литературы</dc:title>
  <dc:creator>HP</dc:creator>
  <cp:lastModifiedBy>Люба</cp:lastModifiedBy>
  <cp:revision>17</cp:revision>
  <dcterms:created xsi:type="dcterms:W3CDTF">2020-04-21T19:15:10Z</dcterms:created>
  <dcterms:modified xsi:type="dcterms:W3CDTF">2021-01-23T06:26:15Z</dcterms:modified>
</cp:coreProperties>
</file>